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8" r:id="rId76"/>
    <p:sldId id="339" r:id="rId77"/>
    <p:sldId id="331" r:id="rId78"/>
    <p:sldId id="332" r:id="rId79"/>
    <p:sldId id="333" r:id="rId80"/>
    <p:sldId id="335" r:id="rId81"/>
    <p:sldId id="336" r:id="rId82"/>
    <p:sldId id="33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A71E-2157-4A21-AD40-C1EEB7DFE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C370F-61CB-4209-B8BC-BB44E7A5B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14201-5584-47CC-9CA0-C5F52ED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F0AE4-5156-41E2-AB1B-1184C7C0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77E0-7018-4A3D-9A09-9F4D158D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6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5C79-940C-4C41-8196-7CA511D5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83A64-3AF9-413C-AA29-6D0BDD4B8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08E74-FC0B-4E0B-90C3-0E22983F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D99A1-49CA-4554-AD1A-60761AF2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D442-6DF2-4FAB-A20D-1F24EBFE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3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108A73-8352-4049-BDB8-F4B303083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7D9FE-B65E-4251-A5ED-526D62866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A80FB-EEA6-485D-B71D-7ECC8BBF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539C-96AC-43D9-9352-ED810FD2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041F-1E07-40C9-B692-45EEEE6E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4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6208-079E-4651-8AD3-1714DF6E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05C4E-3719-41CA-ACB1-23102117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E6B9-28A8-4F69-B2C3-8A6673EF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F9FB1-0398-4044-82D2-5E8D865C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AA2EB-39CB-4710-BDCC-7CFA0AE0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0801-DF83-4FFD-A4AF-F26B19B4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70488-5699-4109-8251-36DA0FB08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8A17-F410-4833-82E7-1ED24AAF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B9930-1F93-4C87-BED5-866A0D1B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A10F-6ED3-4F1F-9510-88D4E235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3E44-0509-49AD-8603-7A588F3B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FAC1-3424-49CA-8F19-09907A17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C8A30-6EF7-4E19-8C16-949A54FF7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E4D67-B9F8-4375-B0DB-BF275AFA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1091F-E6F7-4EAD-A7A5-40144810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1276-F0BA-4B6C-B5F9-EB44DCD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9550-2A49-4BAE-9EA0-D448654E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AB5AE-FCBF-41C8-A156-A6452F5D1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5BF5-9D95-45A1-8BDE-4CE7780B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B2DE4-C941-45AC-9AA2-6C6D0AE9C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13D8C-48F9-4A3E-B1B7-9C8CA5561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3F956-6799-4B5E-BB3C-E0278579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7607E-7971-481B-88D0-9E15361C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0A4570-BDB6-4E51-9B80-11E77461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23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BECE-5A8B-409E-B71E-5ECB6001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19A9C-3DDF-4123-A733-2BBF1A79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77196-7307-4A3B-8AFA-F4CA8610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0EAE7-5D4C-4463-9696-1980E74E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1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7B55D-6E8E-47D4-8592-92242D82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00B64-80C9-4749-BA42-9112DC19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956F0-5127-4C78-806B-1AB3B8E6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E22C-7E66-4B60-8E0E-F8AFDCCF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3718-3D92-41B6-835F-3BC66A1AF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1C55B-66FA-41A1-B087-EF8F036FB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51334-7FA6-40B2-8A8C-2F676ACA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230A4-8545-41CE-9386-849C61D3B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46030-2E57-49AF-BCD4-5E84DF84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37B7-E51C-473D-84B5-247E6421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5F6B4-DBE1-416F-A1E2-1780F727B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94D60-E79A-41C5-8DEC-50F2D529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0F30F-10CD-4A18-8CC8-3F93AB71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73C02-F4C9-4123-BD7F-42A8327E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4A209-BC60-4FB1-99EB-4507F2D5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1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D6CEA-C763-4551-A3A6-4393EE81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DA523-CFA1-43D7-A75D-B88596F3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3CC70-4479-4B4B-9526-EDBF36206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2B7E-E8A2-4ABD-A7F8-E6312367D19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6FD9D-14BD-4CF6-97EC-0D5BD01F8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BE4D2-5151-4708-87CD-1CAD67548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31404-FCBA-4ABF-9F65-D7CF838D7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3A07E-ECBE-465B-9B5F-C1D7AEF89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6657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The SOLID Principles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BD2E9C-A5F0-4468-98E9-A570E784B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568" y="2509911"/>
            <a:ext cx="1058976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0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F1904D-4332-444B-8732-F20C7B6E8D4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82569"/>
            <a:ext cx="5294716" cy="18928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73E545-555E-4B78-8041-0E9A8D0864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350202"/>
            <a:ext cx="5294715" cy="21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44A53A-4466-4BBB-A48A-26842E25DB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4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D4EB27-0877-466A-903B-D6457975B4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E38004-3587-4B9B-857B-06485CAC94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21E2A-39FC-412A-93D7-2000236E86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41B306-0361-4CC1-8FD8-E3FEE5EDE7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65" y="643466"/>
            <a:ext cx="94826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EE270D-045A-4CC3-99F0-890CF127E3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5CC15-65D1-4DC9-937D-D4604A51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F99427-6DF1-4C5E-AC9C-B4BE261E6A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817" y="2509911"/>
            <a:ext cx="893326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AED7EC-8208-4E3D-B74C-660219F975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1DAE74-1470-4041-BA3F-744B5681E6C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5" y="643466"/>
            <a:ext cx="102692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5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16DED-86D5-436A-84BB-7128D3961A6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6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A8DCB-186A-4282-9FBB-F1E7B76A49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82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CE762-1F7A-4B3D-B6EA-8751461BC8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34244"/>
            <a:ext cx="10905066" cy="37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87769-3F72-4EAF-8C63-6116137B90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2211214"/>
            <a:ext cx="5294716" cy="243556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13DA-4834-4AA5-BA18-121EBC5A5D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2145032"/>
            <a:ext cx="5294715" cy="25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76946-2063-4026-BB30-7A81EAD326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37688"/>
            <a:ext cx="5294716" cy="23826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CBB1CC8-FC0E-490C-854C-EF25E0AAEC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158269"/>
            <a:ext cx="5294715" cy="25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9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EB4CEA-F88B-48A3-8D98-DB3AF93CCE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78123"/>
            <a:ext cx="5294716" cy="25017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971E9EE-7DB0-4115-A03A-2F9E7BD727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125176"/>
            <a:ext cx="5294715" cy="26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75385-DFAA-4DD8-AB6C-D7B1BD7C7F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84741"/>
            <a:ext cx="5294716" cy="24885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E20BFB-495C-4311-B7B3-62F3F3DF5A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178124"/>
            <a:ext cx="5294715" cy="25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6781-A828-4691-8654-7EA0DFD7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SRP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8F622E5-D12B-40A5-974B-BEEF64B359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82117"/>
            <a:ext cx="5455917" cy="26870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13022F-FEFD-48D1-A847-BB495E8376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225335"/>
            <a:ext cx="5455917" cy="24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7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5E754-118B-4A6B-89CD-4A6EDACB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OCP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B3E8AE-D84E-4D48-A6E2-38CEBA961C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892" y="2509911"/>
            <a:ext cx="787711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754-8B66-45FB-A475-48A18C13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 /Closed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0BA-2916-4B06-B923-B53AD0513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(Classes,modules,functions,etc) should be open for extension, but closed for modification.</a:t>
            </a:r>
          </a:p>
          <a:p>
            <a:r>
              <a:rPr lang="en-US" dirty="0"/>
              <a:t>Which means, any new functionality should be implemented by adding new classes, attributes and methods, instead of changing the current ones or existing 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0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957DC-2DE9-4579-9B34-6D985BD087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16143"/>
            <a:ext cx="10905066" cy="4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14FDD5-9215-42FF-85B1-2B3F7661D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55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1841A-E293-4460-8E34-D74E149915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00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29A3BF-A548-4A83-9AFA-E6C97BB22A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5F8750-B5A6-4569-9D27-7B84482299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8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14003-BCCA-4174-A45E-CC908BB9FC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1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6DEC2C-3B9F-4758-B625-2C9B7A9C93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667E8-4F8B-40A1-A03C-CDC9A7A53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8189" y="2103331"/>
            <a:ext cx="5294716" cy="27664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5545CD-71B9-4F6B-84AD-D1BF113C16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737" y="2103332"/>
            <a:ext cx="5294715" cy="27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7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FB525-7DDE-4BE7-8DE1-3041FB13B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50115" y="2203878"/>
            <a:ext cx="5294716" cy="31106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2EBF05-A14D-4B01-A40C-ACF65673A1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971" y="2203878"/>
            <a:ext cx="5294715" cy="31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5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E8F4A4-4A3B-42AF-BCBA-71F8848A83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52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3E4BB1-9AA4-4174-AE6C-2DCFEEEADA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6" y="643466"/>
            <a:ext cx="107653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09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121B-EC37-4021-91F2-17F23E50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FCED90-80D2-4DC3-BCF8-B36816A9D9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3027558"/>
            <a:ext cx="5455917" cy="27961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176DF2D-E18E-49B4-8155-B7B142F332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5073" y="3136676"/>
            <a:ext cx="5455917" cy="25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3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7D53-EA26-45B3-BB0F-139DC23B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b="1" u="sng" dirty="0"/>
              <a:t>Single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42C9-E221-4287-83A5-7F6BEC37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software module should have one and only one reason to change.</a:t>
            </a:r>
          </a:p>
          <a:p>
            <a:r>
              <a:rPr lang="en-US" dirty="0"/>
              <a:t>The individual classes and methods in our applications define what the application dose, and how it does it.</a:t>
            </a:r>
          </a:p>
          <a:p>
            <a:r>
              <a:rPr lang="en-US" dirty="0"/>
              <a:t>Which means , every module or class should have responsibility over a single part of the functionality provided by the software and the responsibility should be entirely encapsulated by the class.</a:t>
            </a:r>
          </a:p>
        </p:txBody>
      </p:sp>
    </p:spTree>
    <p:extLst>
      <p:ext uri="{BB962C8B-B14F-4D97-AF65-F5344CB8AC3E}">
        <p14:creationId xmlns:p14="http://schemas.microsoft.com/office/powerpoint/2010/main" val="3290739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04AF7-7719-40EE-A514-AC4335AD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Liskov Substitution Principle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A0FC5-31EB-4AEC-95FA-4DDA52E98F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9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C230-6CD0-4919-8E34-8B771307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5784-1DF4-49E3-9733-756195C4F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l-GR" dirty="0"/>
              <a:t>Φ</a:t>
            </a:r>
            <a:r>
              <a:rPr lang="en-US" dirty="0"/>
              <a:t>(x) be a property provable about objects x of type T. Then </a:t>
            </a:r>
            <a:r>
              <a:rPr lang="el-GR" dirty="0"/>
              <a:t>Φ</a:t>
            </a:r>
            <a:r>
              <a:rPr lang="en-US" dirty="0"/>
              <a:t>(y) should be true for objects y of type S where s is subtype of T.</a:t>
            </a:r>
          </a:p>
          <a:p>
            <a:r>
              <a:rPr lang="en-US" dirty="0"/>
              <a:t>Subtype must be substitutable for their base type.</a:t>
            </a:r>
          </a:p>
          <a:p>
            <a:r>
              <a:rPr lang="en-US" dirty="0"/>
              <a:t>Which means, Derived types must be completely substitutable for their base types</a:t>
            </a:r>
          </a:p>
          <a:p>
            <a:r>
              <a:rPr lang="en-US" dirty="0"/>
              <a:t>More formally, the </a:t>
            </a:r>
            <a:r>
              <a:rPr lang="en-US" dirty="0" err="1"/>
              <a:t>Liskov</a:t>
            </a:r>
            <a:r>
              <a:rPr lang="en-US" dirty="0"/>
              <a:t> substitution principle (LSP) is a particular definition of a subtyping relation, called (strong) behavioral subtyping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9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90B7B-F19D-471F-B13D-6DE7BCAA12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86240"/>
            <a:ext cx="5291666" cy="2685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7BD7C-3D62-4999-A31C-446442206B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344208"/>
            <a:ext cx="5291667" cy="21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34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BDD044-2F34-4A13-8556-AF0F13923E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65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0F5EEF-227B-4505-8A71-B507132E3A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3167"/>
            <a:ext cx="5291666" cy="2751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B1084-7378-4096-B9BD-1306031042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106083"/>
            <a:ext cx="5291667" cy="26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79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8729B6-F9F7-4F47-B3C9-D214C86CD7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73792"/>
            <a:ext cx="5291666" cy="2910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884BF-C7BB-42AE-AEB7-D588788384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185458"/>
            <a:ext cx="5291667" cy="24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0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7026A9-D3FC-4D05-BE7B-D5C6AD531A3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94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D607D1-C5E7-4E1E-B7EF-114B8495D9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33323"/>
            <a:ext cx="5291666" cy="279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245D7-C08D-45DD-B537-673AF21F69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059781"/>
            <a:ext cx="5291667" cy="27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29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F542E4-E28B-454F-8123-B42AC80599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B787C-881A-46D6-9329-91D7DE371D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3167"/>
            <a:ext cx="5291666" cy="2751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E662D-7881-418C-B7E7-703B118224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185458"/>
            <a:ext cx="5291667" cy="24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itting, knife&#10;&#10;Description automatically generated">
            <a:extLst>
              <a:ext uri="{FF2B5EF4-FFF2-40B4-BE49-F238E27FC236}">
                <a16:creationId xmlns:a16="http://schemas.microsoft.com/office/drawing/2014/main" id="{8F597931-7ECF-488C-AC0D-EFEC599C7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0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63152D-92B0-490E-8A0B-1F776CD1F8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7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E03F4-C3B3-4794-9456-0B6FCB2303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98702"/>
            <a:ext cx="5294716" cy="266059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54A014-DABE-4712-99E4-128355EE71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039138"/>
            <a:ext cx="5294715" cy="27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05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A4F60-562A-4A8F-B257-3491303D59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28271"/>
            <a:ext cx="5291666" cy="320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3ABA3-F494-4955-BB51-F0633C9522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092854"/>
            <a:ext cx="5291667" cy="26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7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69B9C-F6EF-4BAF-9AC3-C3C15CCCD4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9782"/>
            <a:ext cx="5291666" cy="2738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B7FEB-411E-475C-9994-0A3DFDB748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066396"/>
            <a:ext cx="5291667" cy="27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79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9C7DA-671E-4D56-AB92-DED44734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Interface Segregation Principle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E6052-E431-40D4-A755-044F26E738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3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F5BD-4F3C-4D26-B475-8F1E1C8B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D409-29DB-48C8-9A5E-F301A7313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should not be forced to depend on methods they do not use.</a:t>
            </a:r>
          </a:p>
          <a:p>
            <a:r>
              <a:rPr lang="en-US" dirty="0"/>
              <a:t>Prefer small, cohesive interfaces to large, “fat” 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5079-B044-46B0-9D17-37B4F6FB1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994342"/>
            <a:ext cx="5943600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3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35BCF-3D47-45E9-9E18-68BE7EF490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77EBE-4FA9-4F9D-8E6A-8F68A7CA1D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62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B861E-C018-4856-BA0B-1D40C703C2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18557"/>
            <a:ext cx="5294716" cy="26208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F0377F-D7D3-4471-8447-268DB7EC96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098703"/>
            <a:ext cx="5294715" cy="26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A9EAFC-7C2E-447E-BF38-988ED3266A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F91A11-6C03-4E18-BC3A-0EC688839A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4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9A5A66-AA1F-494C-AE29-22CA40B81E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8991"/>
            <a:ext cx="5294716" cy="27400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482D4C-F81E-4312-9BA2-6E66101690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1986190"/>
            <a:ext cx="5294715" cy="28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C4647-11C4-4143-8923-461C59AAE0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0" y="643466"/>
            <a:ext cx="104620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C8E409-D980-4D7D-9A0C-10FBED2B34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50925"/>
            <a:ext cx="5294716" cy="23561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9D8C776-6148-4E7D-82B3-CFA0F98386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039138"/>
            <a:ext cx="5294715" cy="27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16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D87D8A-50AA-42F9-8FCA-2FAEAE9D90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7" y="643466"/>
            <a:ext cx="1051144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2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36B754-5132-41E1-AD9E-83A8E94D79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26708"/>
            <a:ext cx="5291666" cy="280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60F5-6871-4E3C-AD7A-C9EE601072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2092854"/>
            <a:ext cx="5291667" cy="26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A6F8-394C-4065-8050-517DE0B3BD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04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98B14-82F1-45AF-AD0A-BA57C142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Dependency Inversion Principle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0D918-0D90-4C3E-9D80-C8010066D5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1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72BC-997B-439D-884A-ED674AE2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3127-9564-42E1-906F-54B26DBEF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 abstractions.</a:t>
            </a:r>
          </a:p>
          <a:p>
            <a:r>
              <a:rPr lang="en-US" dirty="0"/>
              <a:t>Abstractions should not depend on details. Details should depend 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407473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17D4F-C341-4489-85B2-D632DF24E9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826725"/>
            <a:ext cx="5294716" cy="12045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701290-47EC-44AA-9AE8-B53CEAB119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237689"/>
            <a:ext cx="5294715" cy="23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62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89B86F-7296-47A0-B079-66D51403BA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11938"/>
            <a:ext cx="5294716" cy="26341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AEBDD16-DE32-436E-AFF3-F21E87F747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2078848"/>
            <a:ext cx="5294715" cy="27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5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494EC1-E865-4713-A530-2267D05198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5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B0633-8608-458B-A6CD-9F157F3624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7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D34960-BE8F-44DF-9FD6-EFBA86D509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6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904EB-7584-4630-AEF6-94D9B6CDC5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09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2B0BC0-ED1A-4976-AF0A-69FD310E30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9" y="643466"/>
            <a:ext cx="105612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60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DC936B-FA68-4F49-8765-BA80357E15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1813"/>
            <a:ext cx="5291666" cy="325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D2130-C801-4671-AE1F-AA6407D9DB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6865" y="1967177"/>
            <a:ext cx="5291667" cy="29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40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ED17-E603-4D9E-9EDB-577F0E1D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D885-F0DE-4C3E-B245-E24B51C1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E14EC-3E7C-4E1C-A802-0136D190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0962"/>
            <a:ext cx="113538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20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827E-D3D2-4D2C-8EA6-FB832384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6C27-13AE-4974-A309-C9D10AEC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8E6A4-831D-46E4-B1C1-3AFEF6AC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80962"/>
            <a:ext cx="116776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2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651419-36E5-4DB1-B201-77D6A68DE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4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A98A6-7812-433E-B4CD-A6DACE890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6"/>
            <a:ext cx="105114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32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BFA4-4B1D-4279-B00E-AA9ED160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BDEB-E486-45F4-A3C9-4D236E4E4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E8FB-139D-4938-A890-5A5DCD12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61937"/>
            <a:ext cx="109632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7C32BA-C77A-425F-A04A-9ACCB099A5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73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5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69FAA-8BD4-4019-A421-7CF2E356E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6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F1066-0509-4E08-9109-304D0ADF8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39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DD85-D8E6-4C3A-96F9-C4F50D9C6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9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634BF2-50D8-48A8-9E66-E8D2D478B6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280</Words>
  <Application>Microsoft Office PowerPoint</Application>
  <PresentationFormat>Widescreen</PresentationFormat>
  <Paragraphs>27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The SOLID Principles</vt:lpstr>
      <vt:lpstr>PowerPoint Presentation</vt:lpstr>
      <vt:lpstr>PowerPoint Presentation</vt:lpstr>
      <vt:lpstr>  Single Responsibility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SRP</vt:lpstr>
      <vt:lpstr>OCP</vt:lpstr>
      <vt:lpstr>OPEN /Closed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Liskov Substitution Principle</vt:lpstr>
      <vt:lpstr>Liskov Substitution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Segregation Principle</vt:lpstr>
      <vt:lpstr>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Dependency Inversion Principle</vt:lpstr>
      <vt:lpstr>DIP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SOLID Principles</dc:title>
  <dc:creator>Umashankar Pandey</dc:creator>
  <cp:lastModifiedBy>Umashankar Pandey</cp:lastModifiedBy>
  <cp:revision>3</cp:revision>
  <dcterms:created xsi:type="dcterms:W3CDTF">2019-10-16T07:03:32Z</dcterms:created>
  <dcterms:modified xsi:type="dcterms:W3CDTF">2019-10-16T07:21:38Z</dcterms:modified>
</cp:coreProperties>
</file>